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9640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4402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275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2267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757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9003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002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106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653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278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059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0DEB-6BC1-4310-88C7-AF78C9F74085}" type="datetimeFigureOut">
              <a:rPr lang="pl-PL" smtClean="0"/>
              <a:t>06.09.2021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1C10B-6D60-43C0-914E-08BABAADF7A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009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7B0F4D4D-1963-4A99-A4A9-413A860FC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84" y="1935933"/>
            <a:ext cx="3979748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B733C69-DF88-4B4F-8B97-BDAC0AA40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2648" y="1935933"/>
            <a:ext cx="3968751" cy="298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06181808-1F87-47AB-B05B-0578D2BD4831}"/>
              </a:ext>
            </a:extLst>
          </p:cNvPr>
          <p:cNvSpPr txBox="1"/>
          <p:nvPr/>
        </p:nvSpPr>
        <p:spPr>
          <a:xfrm>
            <a:off x="453006" y="1786855"/>
            <a:ext cx="369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632EDF7E-09FF-491B-B06A-B3A4E6CF6386}"/>
              </a:ext>
            </a:extLst>
          </p:cNvPr>
          <p:cNvSpPr txBox="1"/>
          <p:nvPr/>
        </p:nvSpPr>
        <p:spPr>
          <a:xfrm>
            <a:off x="4672259" y="1786855"/>
            <a:ext cx="369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9649797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Pokaz na ekranie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Marta Janiszewska</dc:creator>
  <cp:lastModifiedBy>Marta Janiszewska</cp:lastModifiedBy>
  <cp:revision>2</cp:revision>
  <dcterms:created xsi:type="dcterms:W3CDTF">2021-07-22T06:48:40Z</dcterms:created>
  <dcterms:modified xsi:type="dcterms:W3CDTF">2021-09-06T06:34:23Z</dcterms:modified>
</cp:coreProperties>
</file>